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0001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МБДОУ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</a:rPr>
              <a:t>Ойховский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детский сад №3 «Колокольчик»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1643050"/>
            <a:ext cx="4944634" cy="5000660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b="1" dirty="0" smtClean="0"/>
              <a:t>Проект по русской народной сказке «Колобок»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1800" dirty="0" smtClean="0"/>
              <a:t>          </a:t>
            </a:r>
            <a:r>
              <a:rPr lang="ru-RU" sz="1800" b="1" dirty="0" smtClean="0"/>
              <a:t>Воспитатель первой младшей группы: </a:t>
            </a:r>
          </a:p>
          <a:p>
            <a:pPr algn="r"/>
            <a:r>
              <a:rPr lang="ru-RU" sz="1800" b="1" dirty="0" err="1" smtClean="0"/>
              <a:t>Емельская</a:t>
            </a:r>
            <a:r>
              <a:rPr lang="ru-RU" sz="1800" b="1" dirty="0" smtClean="0"/>
              <a:t> Н.Ю.</a:t>
            </a:r>
          </a:p>
          <a:p>
            <a:pPr algn="r"/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8" name="Picture 4" descr="C:\Users\1\Desktop\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407193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5798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Познание</a:t>
            </a:r>
          </a:p>
          <a:p>
            <a:r>
              <a:rPr lang="ru-RU" dirty="0" smtClean="0"/>
              <a:t>Непосредственно-образовательная область:</a:t>
            </a:r>
          </a:p>
          <a:p>
            <a:pPr algn="ctr">
              <a:buNone/>
            </a:pPr>
            <a:r>
              <a:rPr lang="ru-RU" dirty="0" smtClean="0"/>
              <a:t>   Математика по сказке «Колобок», «Животные леса», </a:t>
            </a:r>
          </a:p>
          <a:p>
            <a:pPr algn="ctr">
              <a:buNone/>
            </a:pPr>
            <a:r>
              <a:rPr lang="ru-RU" dirty="0" smtClean="0"/>
              <a:t>Конструирование: «Построим дом для зверей», «Забор вокруг дома для дедушки и бабушки».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1\Desktop\IMG_4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39942"/>
            <a:ext cx="3286148" cy="3308640"/>
          </a:xfrm>
          <a:prstGeom prst="rect">
            <a:avLst/>
          </a:prstGeom>
          <a:noFill/>
        </p:spPr>
      </p:pic>
      <p:pic>
        <p:nvPicPr>
          <p:cNvPr id="5123" name="Picture 3" descr="C:\Users\1\Desktop\IMG_4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478634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Коммуникация</a:t>
            </a:r>
          </a:p>
          <a:p>
            <a:r>
              <a:rPr lang="ru-RU" dirty="0" smtClean="0"/>
              <a:t>Пальчиковые игры, беседы: «Дикие животные», «Мои бабушка и дедушка», «Колобок».</a:t>
            </a:r>
          </a:p>
          <a:p>
            <a:r>
              <a:rPr lang="ru-RU" dirty="0" smtClean="0"/>
              <a:t>Рассматривание картин о животных леса и их детёнышах.</a:t>
            </a:r>
          </a:p>
          <a:p>
            <a:r>
              <a:rPr lang="ru-RU" dirty="0" smtClean="0"/>
              <a:t>Звукопроизношение «Медвежонок» (звук Э).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1\Desktop\IMG_4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4286280" cy="3214710"/>
          </a:xfrm>
          <a:prstGeom prst="rect">
            <a:avLst/>
          </a:prstGeom>
          <a:noFill/>
        </p:spPr>
      </p:pic>
      <p:pic>
        <p:nvPicPr>
          <p:cNvPr id="4" name="Picture 4" descr="C:\Users\1\Desktop\2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929066"/>
            <a:ext cx="2399508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Чтение художественной литературы</a:t>
            </a:r>
          </a:p>
          <a:p>
            <a:r>
              <a:rPr lang="ru-RU" dirty="0" smtClean="0"/>
              <a:t>Загадывание загадок о животных из сказки, чтение сказок «Колобок», «Теремок», «Курочка ряба», чтение </a:t>
            </a:r>
            <a:r>
              <a:rPr lang="ru-RU" dirty="0" err="1" smtClean="0"/>
              <a:t>потешек</a:t>
            </a:r>
            <a:r>
              <a:rPr lang="ru-RU" dirty="0" smtClean="0"/>
              <a:t>, стихотворений о животных, выучить стихотворение «Зайка» </a:t>
            </a:r>
            <a:r>
              <a:rPr lang="ru-RU" dirty="0" err="1" smtClean="0"/>
              <a:t>А.Барто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2" name="Picture 4" descr="C:\Users\1\Desktop\IMG_4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86058"/>
            <a:ext cx="5715004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Художественное творчество</a:t>
            </a:r>
          </a:p>
          <a:p>
            <a:r>
              <a:rPr lang="ru-RU" dirty="0" smtClean="0"/>
              <a:t>Лепка: «Колобок»</a:t>
            </a:r>
          </a:p>
          <a:p>
            <a:r>
              <a:rPr lang="ru-RU" dirty="0" smtClean="0"/>
              <a:t>Рисование:»Колобок», «Заборчик вокруг дома».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3" y="3786190"/>
            <a:ext cx="421484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1\Desktop\IMG_4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3657600" cy="2438400"/>
          </a:xfrm>
          <a:prstGeom prst="rect">
            <a:avLst/>
          </a:prstGeom>
          <a:noFill/>
        </p:spPr>
      </p:pic>
      <p:pic>
        <p:nvPicPr>
          <p:cNvPr id="8195" name="Picture 3" descr="C:\Users\1\Desktop\IMG_41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71678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Музыка</a:t>
            </a:r>
          </a:p>
          <a:p>
            <a:r>
              <a:rPr lang="ru-RU" dirty="0" smtClean="0"/>
              <a:t>Песни: «Зайка», «Лисичка», «Мишка», слушание: «Маленький зайка».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1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528641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Работа с родителями:</a:t>
            </a:r>
            <a:endParaRPr lang="ru-RU" b="1" dirty="0" smtClean="0"/>
          </a:p>
          <a:p>
            <a:pPr algn="just"/>
            <a:r>
              <a:rPr lang="ru-RU" dirty="0" smtClean="0"/>
              <a:t>-предложить вниманию родителей стихотворения «Зайка», «Мишка» </a:t>
            </a:r>
            <a:r>
              <a:rPr lang="ru-RU" dirty="0" err="1" smtClean="0"/>
              <a:t>А.Барто</a:t>
            </a:r>
            <a:r>
              <a:rPr lang="ru-RU" dirty="0" smtClean="0"/>
              <a:t> для чтения и заучивания дома;</a:t>
            </a:r>
          </a:p>
          <a:p>
            <a:pPr algn="just"/>
            <a:r>
              <a:rPr lang="ru-RU" dirty="0" smtClean="0"/>
              <a:t>- предложить родителям сделать вместе с детьми поделку по сказке «Колобок».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Новая папка (3)\IMG_4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\Desktop\IMG_4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4214810" cy="6215106"/>
          </a:xfrm>
          <a:prstGeom prst="rect">
            <a:avLst/>
          </a:prstGeom>
          <a:noFill/>
        </p:spPr>
      </p:pic>
      <p:pic>
        <p:nvPicPr>
          <p:cNvPr id="6" name="Picture 2" descr="C:\Users\1\Desktop\IMG_4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88640"/>
            <a:ext cx="407196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IMG_4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24867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IMG_4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8589323" cy="5936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929454" cy="635798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sz="3400" b="1" dirty="0" smtClean="0"/>
              <a:t>1 этап. </a:t>
            </a:r>
            <a:r>
              <a:rPr lang="ru-RU" sz="3400" b="1" dirty="0" err="1" smtClean="0"/>
              <a:t>Целеполагание</a:t>
            </a:r>
            <a:endParaRPr lang="ru-RU" sz="3400" dirty="0" smtClean="0"/>
          </a:p>
          <a:p>
            <a:pPr algn="just">
              <a:buNone/>
            </a:pPr>
            <a:endParaRPr lang="ru-RU" b="1" u="sng" dirty="0" smtClean="0"/>
          </a:p>
          <a:p>
            <a:pPr algn="just"/>
            <a:r>
              <a:rPr lang="ru-RU" sz="3400" b="1" u="sng" dirty="0" smtClean="0"/>
              <a:t>Участники проекта:</a:t>
            </a:r>
            <a:r>
              <a:rPr lang="ru-RU" sz="3400" dirty="0" smtClean="0"/>
              <a:t> Воспитатель группы, дети 1 мл. группы.</a:t>
            </a:r>
          </a:p>
          <a:p>
            <a:pPr algn="just"/>
            <a:r>
              <a:rPr lang="ru-RU" sz="3400" b="1" u="sng" dirty="0" smtClean="0"/>
              <a:t>Цель</a:t>
            </a:r>
            <a:r>
              <a:rPr lang="ru-RU" sz="3400" dirty="0" smtClean="0"/>
              <a:t>: развивать речевую активность детей путём использования малых фольклорных форм.</a:t>
            </a:r>
          </a:p>
          <a:p>
            <a:pPr algn="just"/>
            <a:r>
              <a:rPr lang="ru-RU" sz="3400" b="1" u="sng" dirty="0" smtClean="0"/>
              <a:t>Задачи</a:t>
            </a:r>
            <a:r>
              <a:rPr lang="ru-RU" sz="3400" b="1" dirty="0" smtClean="0"/>
              <a:t>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 smtClean="0"/>
              <a:t>способствовать развитию речи ребёнка, познакомить детей с фольклорным произведением о колобке, продолжать учить детей слушать речь воспитателя,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 smtClean="0"/>
              <a:t>расширять представления о диких животных,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 smtClean="0"/>
              <a:t>формировать у детей интерес к художественному творчеству, развивать познавательные способности, восприятие детей,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 smtClean="0"/>
              <a:t>развивать эмоциональный отклик на любимое произведение, моторику рук, творческие способности,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400" dirty="0" smtClean="0"/>
              <a:t>воспитывать любовь к сказкам, бережное отношение к животным.</a:t>
            </a:r>
          </a:p>
          <a:p>
            <a:pPr algn="just">
              <a:buNone/>
            </a:pPr>
            <a:endParaRPr lang="ru-RU" sz="3400" dirty="0"/>
          </a:p>
        </p:txBody>
      </p:sp>
      <p:pic>
        <p:nvPicPr>
          <p:cNvPr id="2050" name="Picture 2" descr="C:\Users\1\Desktop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844824"/>
            <a:ext cx="22859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1\Desktop\IMG_4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42852"/>
            <a:ext cx="5429288" cy="653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IMG_4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5" y="142852"/>
            <a:ext cx="8881082" cy="655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FF00"/>
                </a:solidFill>
              </a:rPr>
              <a:t>Спасибо за внимание!!!</a:t>
            </a:r>
          </a:p>
          <a:p>
            <a:pPr algn="ctr">
              <a:buNone/>
            </a:pP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Users\1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68960"/>
            <a:ext cx="4786346" cy="250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smtClean="0"/>
              <a:t>2 этап: Разработка проекта</a:t>
            </a:r>
            <a:endParaRPr lang="ru-RU" sz="2600" dirty="0" smtClean="0"/>
          </a:p>
          <a:p>
            <a:pPr algn="just"/>
            <a:r>
              <a:rPr lang="ru-RU" b="1" u="sng" dirty="0" smtClean="0"/>
              <a:t>Итоговое мероприятие:</a:t>
            </a:r>
            <a:r>
              <a:rPr lang="ru-RU" dirty="0" smtClean="0"/>
              <a:t> драматизация сказки «Колобок».</a:t>
            </a:r>
          </a:p>
          <a:p>
            <a:pPr algn="just"/>
            <a:r>
              <a:rPr lang="ru-RU" b="1" u="sng" dirty="0" smtClean="0"/>
              <a:t>Продукт проекта: </a:t>
            </a:r>
            <a:r>
              <a:rPr lang="ru-RU" dirty="0" smtClean="0"/>
              <a:t>детские рисунки и поделки из пластилина, приобретение масок для сказки, создание альбома «Дикие животные», поделки родителей и детей по сказке «Колобок».</a:t>
            </a:r>
          </a:p>
          <a:p>
            <a:pPr algn="just"/>
            <a:r>
              <a:rPr lang="ru-RU" b="1" u="sng" dirty="0" smtClean="0"/>
              <a:t>Ожидаемый результат: </a:t>
            </a:r>
            <a:r>
              <a:rPr lang="ru-RU" dirty="0" smtClean="0"/>
              <a:t>повысилась речевая активность у детей, дети знают произведение, говорят фразы из сказки, перевоплощаясь в героев, получили необходимые знания о диких животных; педагоги усовершенствовали технику проектной деятельности; родители участвуют в образовательной деятельности детей в детском саду.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3 этап. Выполнение проекта</a:t>
            </a:r>
            <a:endParaRPr lang="ru-RU" sz="2400" dirty="0" smtClean="0"/>
          </a:p>
          <a:p>
            <a:pPr algn="ctr">
              <a:buNone/>
            </a:pPr>
            <a:r>
              <a:rPr lang="ru-RU" sz="2400" u="sng" dirty="0" smtClean="0"/>
              <a:t>План реализации проекта</a:t>
            </a:r>
            <a:endParaRPr lang="ru-RU" sz="2400" dirty="0" smtClean="0"/>
          </a:p>
          <a:p>
            <a:pPr>
              <a:buNone/>
            </a:pPr>
            <a:r>
              <a:rPr lang="ru-RU" b="1" dirty="0" smtClean="0"/>
              <a:t>Физическая культура</a:t>
            </a:r>
          </a:p>
          <a:p>
            <a:pPr algn="just"/>
            <a:r>
              <a:rPr lang="ru-RU" dirty="0" smtClean="0"/>
              <a:t>Подвижные игры: «Зайка беленький сидит…», «Догони лису», «Доползи до мишки», «Зайка серый умывается», «Перепрыгни через ручеёк в лесу».</a:t>
            </a:r>
          </a:p>
          <a:p>
            <a:pPr algn="just"/>
            <a:r>
              <a:rPr lang="ru-RU" dirty="0" smtClean="0"/>
              <a:t>Движения: попрыгать, как зайки, походить, как медведь.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IMG_41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3786190"/>
            <a:ext cx="3786214" cy="3071810"/>
          </a:xfrm>
          <a:prstGeom prst="rect">
            <a:avLst/>
          </a:prstGeom>
          <a:noFill/>
        </p:spPr>
      </p:pic>
      <p:pic>
        <p:nvPicPr>
          <p:cNvPr id="1027" name="Picture 3" descr="C:\Users\1\Desktop\IMG_41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786190"/>
            <a:ext cx="4572032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57982"/>
          </a:xfrm>
        </p:spPr>
        <p:txBody>
          <a:bodyPr/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Здоровье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000" dirty="0" smtClean="0"/>
              <a:t>Беседа «Полезные овощи для зайки», «Витамины я люблю».</a:t>
            </a:r>
          </a:p>
          <a:p>
            <a:pPr algn="ctr">
              <a:buNone/>
            </a:pPr>
            <a:r>
              <a:rPr lang="ru-RU" sz="4000" b="1" dirty="0" smtClean="0"/>
              <a:t>Безопасность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Беседа-игра «Зайка один дома».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Социализация</a:t>
            </a:r>
          </a:p>
          <a:p>
            <a:pPr algn="just"/>
            <a:r>
              <a:rPr lang="ru-RU" sz="3200" dirty="0" smtClean="0"/>
              <a:t>Дидактические игры: «Поможем бабушке накрыть на стол», «Чудесный мешочек» (овощи для зверят), «Кто ушёл?» (герои из сказки), «Колобок грустит и веселится».</a:t>
            </a:r>
          </a:p>
          <a:p>
            <a:pPr algn="just"/>
            <a:r>
              <a:rPr lang="ru-RU" sz="3200" dirty="0" smtClean="0"/>
              <a:t>Сюжетно-ролевая игры «День рождение у лисички», «Печём пирожки для зверят», «Купание медвежонка».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IMG_4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852936"/>
            <a:ext cx="5190336" cy="4000734"/>
          </a:xfrm>
          <a:prstGeom prst="rect">
            <a:avLst/>
          </a:prstGeom>
          <a:noFill/>
        </p:spPr>
      </p:pic>
      <p:pic>
        <p:nvPicPr>
          <p:cNvPr id="2050" name="Picture 2" descr="C:\Users\1\Desktop\IMG_42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4209"/>
            <a:ext cx="4331855" cy="3344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Труд</a:t>
            </a:r>
          </a:p>
          <a:p>
            <a:r>
              <a:rPr lang="ru-RU" dirty="0" smtClean="0"/>
              <a:t>Помочь лисичке собрать шишки  в лесу.</a:t>
            </a:r>
          </a:p>
          <a:p>
            <a:r>
              <a:rPr lang="ru-RU" dirty="0" smtClean="0"/>
              <a:t>Подмести тропинку от снега для Колобка.</a:t>
            </a:r>
            <a:endParaRPr lang="ru-RU" dirty="0"/>
          </a:p>
        </p:txBody>
      </p:sp>
      <p:pic>
        <p:nvPicPr>
          <p:cNvPr id="3075" name="Picture 3" descr="C:\Users\1\Desktop\IMG_4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643306" cy="3761729"/>
          </a:xfrm>
          <a:prstGeom prst="rect">
            <a:avLst/>
          </a:prstGeom>
          <a:noFill/>
        </p:spPr>
      </p:pic>
      <p:pic>
        <p:nvPicPr>
          <p:cNvPr id="3076" name="Picture 4" descr="C:\Users\1\Desktop\IMG_4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081" y="2004291"/>
            <a:ext cx="4772919" cy="3961529"/>
          </a:xfrm>
          <a:prstGeom prst="rect">
            <a:avLst/>
          </a:prstGeom>
          <a:noFill/>
        </p:spPr>
      </p:pic>
      <p:pic>
        <p:nvPicPr>
          <p:cNvPr id="6" name="Picture 2" descr="C:\Users\1\Desktop\IMG_42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723" y="2918691"/>
            <a:ext cx="3475913" cy="3815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IMG_4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571744"/>
            <a:ext cx="4876800" cy="4037018"/>
          </a:xfrm>
          <a:prstGeom prst="rect">
            <a:avLst/>
          </a:prstGeom>
          <a:noFill/>
        </p:spPr>
      </p:pic>
      <p:pic>
        <p:nvPicPr>
          <p:cNvPr id="4099" name="Picture 3" descr="C:\Users\1\Desktop\IMG_423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4005" y="360218"/>
            <a:ext cx="4686709" cy="4497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357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МБДОУ Ойховский детский сад №3 «Колокольчик»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24</cp:revision>
  <dcterms:created xsi:type="dcterms:W3CDTF">2013-11-24T11:22:54Z</dcterms:created>
  <dcterms:modified xsi:type="dcterms:W3CDTF">2013-12-12T05:26:31Z</dcterms:modified>
</cp:coreProperties>
</file>